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74" r:id="rId6"/>
    <p:sldId id="488" r:id="rId7"/>
    <p:sldId id="489" r:id="rId8"/>
    <p:sldId id="427" r:id="rId9"/>
    <p:sldId id="433" r:id="rId10"/>
    <p:sldId id="447" r:id="rId11"/>
    <p:sldId id="450" r:id="rId12"/>
    <p:sldId id="451" r:id="rId13"/>
    <p:sldId id="452" r:id="rId14"/>
    <p:sldId id="456" r:id="rId15"/>
    <p:sldId id="457" r:id="rId16"/>
    <p:sldId id="490" r:id="rId17"/>
    <p:sldId id="491" r:id="rId18"/>
    <p:sldId id="492" r:id="rId19"/>
    <p:sldId id="475" r:id="rId20"/>
    <p:sldId id="477" r:id="rId21"/>
    <p:sldId id="478" r:id="rId22"/>
    <p:sldId id="479" r:id="rId23"/>
    <p:sldId id="480" r:id="rId24"/>
    <p:sldId id="487" r:id="rId25"/>
    <p:sldId id="486" r:id="rId26"/>
    <p:sldId id="476" r:id="rId27"/>
    <p:sldId id="474" r:id="rId28"/>
    <p:sldId id="482" r:id="rId29"/>
    <p:sldId id="481" r:id="rId30"/>
    <p:sldId id="483" r:id="rId31"/>
    <p:sldId id="484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04" r:id="rId42"/>
    <p:sldId id="383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3DADF-ED8C-47FF-9895-50B7E5C20C2D}" v="24" dt="2023-10-16T07:58:36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A803DADF-ED8C-47FF-9895-50B7E5C20C2D}"/>
    <pc:docChg chg="undo custSel addSld delSld modSld sldOrd">
      <pc:chgData name="Gé Verbeek" userId="20d2065d-8055-4a68-a463-00777506795f" providerId="ADAL" clId="{A803DADF-ED8C-47FF-9895-50B7E5C20C2D}" dt="2023-10-16T08:05:55.078" v="1148"/>
      <pc:docMkLst>
        <pc:docMk/>
      </pc:docMkLst>
      <pc:sldChg chg="ord">
        <pc:chgData name="Gé Verbeek" userId="20d2065d-8055-4a68-a463-00777506795f" providerId="ADAL" clId="{A803DADF-ED8C-47FF-9895-50B7E5C20C2D}" dt="2023-10-16T06:46:12.883" v="188"/>
        <pc:sldMkLst>
          <pc:docMk/>
          <pc:sldMk cId="2544292166" sldId="447"/>
        </pc:sldMkLst>
      </pc:sldChg>
      <pc:sldChg chg="ord">
        <pc:chgData name="Gé Verbeek" userId="20d2065d-8055-4a68-a463-00777506795f" providerId="ADAL" clId="{A803DADF-ED8C-47FF-9895-50B7E5C20C2D}" dt="2023-10-16T06:46:15.489" v="190"/>
        <pc:sldMkLst>
          <pc:docMk/>
          <pc:sldMk cId="572075641" sldId="450"/>
        </pc:sldMkLst>
      </pc:sldChg>
      <pc:sldChg chg="ord">
        <pc:chgData name="Gé Verbeek" userId="20d2065d-8055-4a68-a463-00777506795f" providerId="ADAL" clId="{A803DADF-ED8C-47FF-9895-50B7E5C20C2D}" dt="2023-10-16T06:46:10.122" v="186"/>
        <pc:sldMkLst>
          <pc:docMk/>
          <pc:sldMk cId="3968843610" sldId="477"/>
        </pc:sldMkLst>
      </pc:sldChg>
      <pc:sldChg chg="modSp add mod">
        <pc:chgData name="Gé Verbeek" userId="20d2065d-8055-4a68-a463-00777506795f" providerId="ADAL" clId="{A803DADF-ED8C-47FF-9895-50B7E5C20C2D}" dt="2023-10-16T06:43:41.121" v="180" actId="20577"/>
        <pc:sldMkLst>
          <pc:docMk/>
          <pc:sldMk cId="3658541498" sldId="489"/>
        </pc:sldMkLst>
        <pc:spChg chg="mod">
          <ac:chgData name="Gé Verbeek" userId="20d2065d-8055-4a68-a463-00777506795f" providerId="ADAL" clId="{A803DADF-ED8C-47FF-9895-50B7E5C20C2D}" dt="2023-10-16T06:43:41.121" v="180" actId="20577"/>
          <ac:spMkLst>
            <pc:docMk/>
            <pc:sldMk cId="3658541498" sldId="489"/>
            <ac:spMk id="4" creationId="{330B07F8-683C-4464-ADBA-6155E907C122}"/>
          </ac:spMkLst>
        </pc:spChg>
        <pc:spChg chg="mod">
          <ac:chgData name="Gé Verbeek" userId="20d2065d-8055-4a68-a463-00777506795f" providerId="ADAL" clId="{A803DADF-ED8C-47FF-9895-50B7E5C20C2D}" dt="2023-10-16T06:41:32.044" v="27" actId="20577"/>
          <ac:spMkLst>
            <pc:docMk/>
            <pc:sldMk cId="3658541498" sldId="489"/>
            <ac:spMk id="5122" creationId="{80899F95-2E30-4511-922B-B88C19CF0D84}"/>
          </ac:spMkLst>
        </pc:spChg>
      </pc:sldChg>
      <pc:sldChg chg="add">
        <pc:chgData name="Gé Verbeek" userId="20d2065d-8055-4a68-a463-00777506795f" providerId="ADAL" clId="{A803DADF-ED8C-47FF-9895-50B7E5C20C2D}" dt="2023-10-16T06:49:20.680" v="191" actId="2890"/>
        <pc:sldMkLst>
          <pc:docMk/>
          <pc:sldMk cId="1979140499" sldId="490"/>
        </pc:sldMkLst>
      </pc:sldChg>
      <pc:sldChg chg="addSp delSp modSp add mod delAnim modAnim">
        <pc:chgData name="Gé Verbeek" userId="20d2065d-8055-4a68-a463-00777506795f" providerId="ADAL" clId="{A803DADF-ED8C-47FF-9895-50B7E5C20C2D}" dt="2023-10-16T07:05:12.318" v="284" actId="14100"/>
        <pc:sldMkLst>
          <pc:docMk/>
          <pc:sldMk cId="3320640351" sldId="491"/>
        </pc:sldMkLst>
        <pc:spChg chg="mod">
          <ac:chgData name="Gé Verbeek" userId="20d2065d-8055-4a68-a463-00777506795f" providerId="ADAL" clId="{A803DADF-ED8C-47FF-9895-50B7E5C20C2D}" dt="2023-10-16T06:51:16.408" v="203" actId="1076"/>
          <ac:spMkLst>
            <pc:docMk/>
            <pc:sldMk cId="3320640351" sldId="491"/>
            <ac:spMk id="2" creationId="{C5D47CDC-FD6E-4BA9-AC0C-E5C5F468B4C6}"/>
          </ac:spMkLst>
        </pc:spChg>
        <pc:spChg chg="mod">
          <ac:chgData name="Gé Verbeek" userId="20d2065d-8055-4a68-a463-00777506795f" providerId="ADAL" clId="{A803DADF-ED8C-47FF-9895-50B7E5C20C2D}" dt="2023-10-16T07:04:23.146" v="280" actId="20577"/>
          <ac:spMkLst>
            <pc:docMk/>
            <pc:sldMk cId="3320640351" sldId="491"/>
            <ac:spMk id="4" creationId="{7143A190-C605-430D-A4F3-9CFEEE08BDD2}"/>
          </ac:spMkLst>
        </pc:spChg>
        <pc:graphicFrameChg chg="add del mod modGraphic">
          <ac:chgData name="Gé Verbeek" userId="20d2065d-8055-4a68-a463-00777506795f" providerId="ADAL" clId="{A803DADF-ED8C-47FF-9895-50B7E5C20C2D}" dt="2023-10-16T07:02:20.257" v="270" actId="478"/>
          <ac:graphicFrameMkLst>
            <pc:docMk/>
            <pc:sldMk cId="3320640351" sldId="491"/>
            <ac:graphicFrameMk id="6" creationId="{F7615C9A-9797-FA6C-E74F-FA2992AC180C}"/>
          </ac:graphicFrameMkLst>
        </pc:graphicFrameChg>
        <pc:picChg chg="add del mod">
          <ac:chgData name="Gé Verbeek" userId="20d2065d-8055-4a68-a463-00777506795f" providerId="ADAL" clId="{A803DADF-ED8C-47FF-9895-50B7E5C20C2D}" dt="2023-10-16T07:03:54.519" v="275" actId="478"/>
          <ac:picMkLst>
            <pc:docMk/>
            <pc:sldMk cId="3320640351" sldId="491"/>
            <ac:picMk id="8" creationId="{AA5CDFCC-F13F-FE0B-AF4E-27C7962681D5}"/>
          </ac:picMkLst>
        </pc:picChg>
        <pc:picChg chg="add del mod">
          <ac:chgData name="Gé Verbeek" userId="20d2065d-8055-4a68-a463-00777506795f" providerId="ADAL" clId="{A803DADF-ED8C-47FF-9895-50B7E5C20C2D}" dt="2023-10-16T07:04:31.137" v="281" actId="478"/>
          <ac:picMkLst>
            <pc:docMk/>
            <pc:sldMk cId="3320640351" sldId="491"/>
            <ac:picMk id="10" creationId="{2641ABC0-6B39-1DB9-4963-42213EB5C0F3}"/>
          </ac:picMkLst>
        </pc:picChg>
        <pc:picChg chg="add mod">
          <ac:chgData name="Gé Verbeek" userId="20d2065d-8055-4a68-a463-00777506795f" providerId="ADAL" clId="{A803DADF-ED8C-47FF-9895-50B7E5C20C2D}" dt="2023-10-16T07:05:12.318" v="284" actId="14100"/>
          <ac:picMkLst>
            <pc:docMk/>
            <pc:sldMk cId="3320640351" sldId="491"/>
            <ac:picMk id="12" creationId="{A28D3720-CF84-DAE7-ADDE-8D9834E9F3BF}"/>
          </ac:picMkLst>
        </pc:picChg>
      </pc:sldChg>
      <pc:sldChg chg="modSp new mod ord">
        <pc:chgData name="Gé Verbeek" userId="20d2065d-8055-4a68-a463-00777506795f" providerId="ADAL" clId="{A803DADF-ED8C-47FF-9895-50B7E5C20C2D}" dt="2023-10-16T08:05:55.078" v="1148"/>
        <pc:sldMkLst>
          <pc:docMk/>
          <pc:sldMk cId="1341435111" sldId="492"/>
        </pc:sldMkLst>
        <pc:spChg chg="mod">
          <ac:chgData name="Gé Verbeek" userId="20d2065d-8055-4a68-a463-00777506795f" providerId="ADAL" clId="{A803DADF-ED8C-47FF-9895-50B7E5C20C2D}" dt="2023-10-16T07:14:45.242" v="291" actId="20577"/>
          <ac:spMkLst>
            <pc:docMk/>
            <pc:sldMk cId="1341435111" sldId="492"/>
            <ac:spMk id="2" creationId="{0FB7DCA2-3974-B1BF-A96B-7BC8D10F50A6}"/>
          </ac:spMkLst>
        </pc:spChg>
        <pc:spChg chg="mod">
          <ac:chgData name="Gé Verbeek" userId="20d2065d-8055-4a68-a463-00777506795f" providerId="ADAL" clId="{A803DADF-ED8C-47FF-9895-50B7E5C20C2D}" dt="2023-10-16T07:26:41.679" v="519" actId="20577"/>
          <ac:spMkLst>
            <pc:docMk/>
            <pc:sldMk cId="1341435111" sldId="492"/>
            <ac:spMk id="3" creationId="{D1B61E9D-BFA9-3142-FC5D-8DCAA0800C68}"/>
          </ac:spMkLst>
        </pc:spChg>
      </pc:sldChg>
      <pc:sldChg chg="modSp new mod">
        <pc:chgData name="Gé Verbeek" userId="20d2065d-8055-4a68-a463-00777506795f" providerId="ADAL" clId="{A803DADF-ED8C-47FF-9895-50B7E5C20C2D}" dt="2023-10-16T07:37:36.084" v="737"/>
        <pc:sldMkLst>
          <pc:docMk/>
          <pc:sldMk cId="2222365394" sldId="493"/>
        </pc:sldMkLst>
        <pc:spChg chg="mod">
          <ac:chgData name="Gé Verbeek" userId="20d2065d-8055-4a68-a463-00777506795f" providerId="ADAL" clId="{A803DADF-ED8C-47FF-9895-50B7E5C20C2D}" dt="2023-10-16T07:27:27.702" v="541" actId="20577"/>
          <ac:spMkLst>
            <pc:docMk/>
            <pc:sldMk cId="2222365394" sldId="493"/>
            <ac:spMk id="2" creationId="{E91A44AE-50C6-9A8D-DE24-E768205C176C}"/>
          </ac:spMkLst>
        </pc:spChg>
        <pc:spChg chg="mod">
          <ac:chgData name="Gé Verbeek" userId="20d2065d-8055-4a68-a463-00777506795f" providerId="ADAL" clId="{A803DADF-ED8C-47FF-9895-50B7E5C20C2D}" dt="2023-10-16T07:37:36.084" v="737"/>
          <ac:spMkLst>
            <pc:docMk/>
            <pc:sldMk cId="2222365394" sldId="493"/>
            <ac:spMk id="3" creationId="{B24B6B4F-9AED-09A8-D3FE-FF2295AFE448}"/>
          </ac:spMkLst>
        </pc:spChg>
      </pc:sldChg>
      <pc:sldChg chg="modSp add mod">
        <pc:chgData name="Gé Verbeek" userId="20d2065d-8055-4a68-a463-00777506795f" providerId="ADAL" clId="{A803DADF-ED8C-47FF-9895-50B7E5C20C2D}" dt="2023-10-16T07:44:32.382" v="896" actId="20577"/>
        <pc:sldMkLst>
          <pc:docMk/>
          <pc:sldMk cId="1941453886" sldId="494"/>
        </pc:sldMkLst>
        <pc:spChg chg="mod">
          <ac:chgData name="Gé Verbeek" userId="20d2065d-8055-4a68-a463-00777506795f" providerId="ADAL" clId="{A803DADF-ED8C-47FF-9895-50B7E5C20C2D}" dt="2023-10-16T07:44:32.382" v="896" actId="20577"/>
          <ac:spMkLst>
            <pc:docMk/>
            <pc:sldMk cId="1941453886" sldId="494"/>
            <ac:spMk id="3" creationId="{B24B6B4F-9AED-09A8-D3FE-FF2295AFE448}"/>
          </ac:spMkLst>
        </pc:spChg>
      </pc:sldChg>
      <pc:sldChg chg="modSp new mod">
        <pc:chgData name="Gé Verbeek" userId="20d2065d-8055-4a68-a463-00777506795f" providerId="ADAL" clId="{A803DADF-ED8C-47FF-9895-50B7E5C20C2D}" dt="2023-10-16T07:47:37.138" v="960" actId="20577"/>
        <pc:sldMkLst>
          <pc:docMk/>
          <pc:sldMk cId="3542700068" sldId="495"/>
        </pc:sldMkLst>
        <pc:spChg chg="mod">
          <ac:chgData name="Gé Verbeek" userId="20d2065d-8055-4a68-a463-00777506795f" providerId="ADAL" clId="{A803DADF-ED8C-47FF-9895-50B7E5C20C2D}" dt="2023-10-16T07:45:03.101" v="898"/>
          <ac:spMkLst>
            <pc:docMk/>
            <pc:sldMk cId="3542700068" sldId="495"/>
            <ac:spMk id="2" creationId="{D8E00D9E-B33D-22B8-B91C-E9BC3B278F27}"/>
          </ac:spMkLst>
        </pc:spChg>
        <pc:spChg chg="mod">
          <ac:chgData name="Gé Verbeek" userId="20d2065d-8055-4a68-a463-00777506795f" providerId="ADAL" clId="{A803DADF-ED8C-47FF-9895-50B7E5C20C2D}" dt="2023-10-16T07:47:37.138" v="960" actId="20577"/>
          <ac:spMkLst>
            <pc:docMk/>
            <pc:sldMk cId="3542700068" sldId="495"/>
            <ac:spMk id="3" creationId="{59371221-3157-2742-1A63-5D63100133F6}"/>
          </ac:spMkLst>
        </pc:spChg>
      </pc:sldChg>
      <pc:sldChg chg="modSp add mod">
        <pc:chgData name="Gé Verbeek" userId="20d2065d-8055-4a68-a463-00777506795f" providerId="ADAL" clId="{A803DADF-ED8C-47FF-9895-50B7E5C20C2D}" dt="2023-10-16T07:48:27.338" v="969" actId="20577"/>
        <pc:sldMkLst>
          <pc:docMk/>
          <pc:sldMk cId="3605875786" sldId="496"/>
        </pc:sldMkLst>
        <pc:spChg chg="mod">
          <ac:chgData name="Gé Verbeek" userId="20d2065d-8055-4a68-a463-00777506795f" providerId="ADAL" clId="{A803DADF-ED8C-47FF-9895-50B7E5C20C2D}" dt="2023-10-16T07:48:27.338" v="969" actId="20577"/>
          <ac:spMkLst>
            <pc:docMk/>
            <pc:sldMk cId="3605875786" sldId="496"/>
            <ac:spMk id="3" creationId="{59371221-3157-2742-1A63-5D63100133F6}"/>
          </ac:spMkLst>
        </pc:spChg>
      </pc:sldChg>
      <pc:sldChg chg="addSp delSp modSp add mod ord">
        <pc:chgData name="Gé Verbeek" userId="20d2065d-8055-4a68-a463-00777506795f" providerId="ADAL" clId="{A803DADF-ED8C-47FF-9895-50B7E5C20C2D}" dt="2023-10-16T07:51:19.243" v="1013" actId="20577"/>
        <pc:sldMkLst>
          <pc:docMk/>
          <pc:sldMk cId="1336794675" sldId="497"/>
        </pc:sldMkLst>
        <pc:spChg chg="mod">
          <ac:chgData name="Gé Verbeek" userId="20d2065d-8055-4a68-a463-00777506795f" providerId="ADAL" clId="{A803DADF-ED8C-47FF-9895-50B7E5C20C2D}" dt="2023-10-16T07:51:19.243" v="1013" actId="20577"/>
          <ac:spMkLst>
            <pc:docMk/>
            <pc:sldMk cId="1336794675" sldId="497"/>
            <ac:spMk id="3" creationId="{59371221-3157-2742-1A63-5D63100133F6}"/>
          </ac:spMkLst>
        </pc:spChg>
        <pc:spChg chg="add del mod">
          <ac:chgData name="Gé Verbeek" userId="20d2065d-8055-4a68-a463-00777506795f" providerId="ADAL" clId="{A803DADF-ED8C-47FF-9895-50B7E5C20C2D}" dt="2023-10-16T07:49:31.263" v="1001"/>
          <ac:spMkLst>
            <pc:docMk/>
            <pc:sldMk cId="1336794675" sldId="497"/>
            <ac:spMk id="4" creationId="{7EBB0CDC-08E0-8705-3BE4-396EBB7F334D}"/>
          </ac:spMkLst>
        </pc:spChg>
        <pc:spChg chg="add mod">
          <ac:chgData name="Gé Verbeek" userId="20d2065d-8055-4a68-a463-00777506795f" providerId="ADAL" clId="{A803DADF-ED8C-47FF-9895-50B7E5C20C2D}" dt="2023-10-16T07:50:03.184" v="1005" actId="1076"/>
          <ac:spMkLst>
            <pc:docMk/>
            <pc:sldMk cId="1336794675" sldId="497"/>
            <ac:spMk id="5" creationId="{CF1E42BF-D18B-6CA6-8A09-683F57168758}"/>
          </ac:spMkLst>
        </pc:spChg>
      </pc:sldChg>
      <pc:sldChg chg="addSp modSp add mod ord replId">
        <pc:chgData name="Gé Verbeek" userId="20d2065d-8055-4a68-a463-00777506795f" providerId="ADAL" clId="{A803DADF-ED8C-47FF-9895-50B7E5C20C2D}" dt="2023-10-16T07:53:20.543" v="1060" actId="11"/>
        <pc:sldMkLst>
          <pc:docMk/>
          <pc:sldMk cId="1732475858" sldId="498"/>
        </pc:sldMkLst>
        <pc:spChg chg="mod">
          <ac:chgData name="Gé Verbeek" userId="20d2065d-8055-4a68-a463-00777506795f" providerId="ADAL" clId="{A803DADF-ED8C-47FF-9895-50B7E5C20C2D}" dt="2023-10-16T07:52:38.303" v="1055" actId="20577"/>
          <ac:spMkLst>
            <pc:docMk/>
            <pc:sldMk cId="1732475858" sldId="498"/>
            <ac:spMk id="3" creationId="{59371221-3157-2742-1A63-5D63100133F6}"/>
          </ac:spMkLst>
        </pc:spChg>
        <pc:spChg chg="add mod">
          <ac:chgData name="Gé Verbeek" userId="20d2065d-8055-4a68-a463-00777506795f" providerId="ADAL" clId="{A803DADF-ED8C-47FF-9895-50B7E5C20C2D}" dt="2023-10-16T07:53:20.543" v="1060" actId="11"/>
          <ac:spMkLst>
            <pc:docMk/>
            <pc:sldMk cId="1732475858" sldId="498"/>
            <ac:spMk id="4" creationId="{661C5964-8069-0751-BD01-2F4497BA1C52}"/>
          </ac:spMkLst>
        </pc:spChg>
      </pc:sldChg>
      <pc:sldChg chg="modSp add mod">
        <pc:chgData name="Gé Verbeek" userId="20d2065d-8055-4a68-a463-00777506795f" providerId="ADAL" clId="{A803DADF-ED8C-47FF-9895-50B7E5C20C2D}" dt="2023-10-16T07:54:17.526" v="1068" actId="27636"/>
        <pc:sldMkLst>
          <pc:docMk/>
          <pc:sldMk cId="1155998813" sldId="499"/>
        </pc:sldMkLst>
        <pc:spChg chg="mod">
          <ac:chgData name="Gé Verbeek" userId="20d2065d-8055-4a68-a463-00777506795f" providerId="ADAL" clId="{A803DADF-ED8C-47FF-9895-50B7E5C20C2D}" dt="2023-10-16T07:54:17.526" v="1068" actId="27636"/>
          <ac:spMkLst>
            <pc:docMk/>
            <pc:sldMk cId="1155998813" sldId="499"/>
            <ac:spMk id="3" creationId="{59371221-3157-2742-1A63-5D63100133F6}"/>
          </ac:spMkLst>
        </pc:spChg>
      </pc:sldChg>
      <pc:sldChg chg="modSp add mod">
        <pc:chgData name="Gé Verbeek" userId="20d2065d-8055-4a68-a463-00777506795f" providerId="ADAL" clId="{A803DADF-ED8C-47FF-9895-50B7E5C20C2D}" dt="2023-10-16T07:57:15.255" v="1091"/>
        <pc:sldMkLst>
          <pc:docMk/>
          <pc:sldMk cId="1322931254" sldId="500"/>
        </pc:sldMkLst>
        <pc:spChg chg="mod">
          <ac:chgData name="Gé Verbeek" userId="20d2065d-8055-4a68-a463-00777506795f" providerId="ADAL" clId="{A803DADF-ED8C-47FF-9895-50B7E5C20C2D}" dt="2023-10-16T07:57:15.255" v="1091"/>
          <ac:spMkLst>
            <pc:docMk/>
            <pc:sldMk cId="1322931254" sldId="500"/>
            <ac:spMk id="3" creationId="{59371221-3157-2742-1A63-5D63100133F6}"/>
          </ac:spMkLst>
        </pc:spChg>
      </pc:sldChg>
      <pc:sldChg chg="modSp add mod replId">
        <pc:chgData name="Gé Verbeek" userId="20d2065d-8055-4a68-a463-00777506795f" providerId="ADAL" clId="{A803DADF-ED8C-47FF-9895-50B7E5C20C2D}" dt="2023-10-16T07:57:37.233" v="1094" actId="27636"/>
        <pc:sldMkLst>
          <pc:docMk/>
          <pc:sldMk cId="2269297526" sldId="501"/>
        </pc:sldMkLst>
        <pc:spChg chg="mod">
          <ac:chgData name="Gé Verbeek" userId="20d2065d-8055-4a68-a463-00777506795f" providerId="ADAL" clId="{A803DADF-ED8C-47FF-9895-50B7E5C20C2D}" dt="2023-10-16T07:57:37.233" v="1094" actId="27636"/>
          <ac:spMkLst>
            <pc:docMk/>
            <pc:sldMk cId="2269297526" sldId="501"/>
            <ac:spMk id="3" creationId="{59371221-3157-2742-1A63-5D63100133F6}"/>
          </ac:spMkLst>
        </pc:spChg>
      </pc:sldChg>
      <pc:sldChg chg="add del">
        <pc:chgData name="Gé Verbeek" userId="20d2065d-8055-4a68-a463-00777506795f" providerId="ADAL" clId="{A803DADF-ED8C-47FF-9895-50B7E5C20C2D}" dt="2023-10-16T07:59:30.751" v="1145" actId="47"/>
        <pc:sldMkLst>
          <pc:docMk/>
          <pc:sldMk cId="2270433494" sldId="502"/>
        </pc:sldMkLst>
      </pc:sldChg>
      <pc:sldChg chg="add del replId">
        <pc:chgData name="Gé Verbeek" userId="20d2065d-8055-4a68-a463-00777506795f" providerId="ADAL" clId="{A803DADF-ED8C-47FF-9895-50B7E5C20C2D}" dt="2023-10-16T07:59:31.937" v="1146" actId="47"/>
        <pc:sldMkLst>
          <pc:docMk/>
          <pc:sldMk cId="1285312812" sldId="503"/>
        </pc:sldMkLst>
      </pc:sldChg>
      <pc:sldChg chg="modSp mod">
        <pc:chgData name="Gé Verbeek" userId="20d2065d-8055-4a68-a463-00777506795f" providerId="ADAL" clId="{A803DADF-ED8C-47FF-9895-50B7E5C20C2D}" dt="2023-10-16T07:59:23.440" v="1144" actId="5793"/>
        <pc:sldMkLst>
          <pc:docMk/>
          <pc:sldMk cId="1407105911" sldId="504"/>
        </pc:sldMkLst>
        <pc:spChg chg="mod">
          <ac:chgData name="Gé Verbeek" userId="20d2065d-8055-4a68-a463-00777506795f" providerId="ADAL" clId="{A803DADF-ED8C-47FF-9895-50B7E5C20C2D}" dt="2023-10-16T07:58:53.385" v="1112" actId="20577"/>
          <ac:spMkLst>
            <pc:docMk/>
            <pc:sldMk cId="1407105911" sldId="504"/>
            <ac:spMk id="2" creationId="{0FB7DCA2-3974-B1BF-A96B-7BC8D10F50A6}"/>
          </ac:spMkLst>
        </pc:spChg>
        <pc:spChg chg="mod">
          <ac:chgData name="Gé Verbeek" userId="20d2065d-8055-4a68-a463-00777506795f" providerId="ADAL" clId="{A803DADF-ED8C-47FF-9895-50B7E5C20C2D}" dt="2023-10-16T07:59:23.440" v="1144" actId="5793"/>
          <ac:spMkLst>
            <pc:docMk/>
            <pc:sldMk cId="1407105911" sldId="504"/>
            <ac:spMk id="3" creationId="{D1B61E9D-BFA9-3142-FC5D-8DCAA0800C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16-10-2023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16-10-2023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204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25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hverbeek@zone.colleg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Onderhoudsademhaling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43A190-C605-430D-A4F3-9CFEEE08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930662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De onderhoudsademhaling gaat altijd door en stijgt sterk met de temperatuur..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Hieruit kan je concluderen dat je de onderhoudsademhaling kan sturen door de temperatuur aan te passen.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 het algemeen verdubbelt de onderhoudsademhaling bij 10 graden temperatuursverhoging.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5008E1-CAE7-4B9E-80E5-E368009F3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204" y="576000"/>
            <a:ext cx="2633796" cy="25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ademhaling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43A190-C605-430D-A4F3-9CFEEE08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2027755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Terwijl het verstandig kan zijn om de onderhoudsademhaling af te remmen (door de temperatuur aan te passen aan de hoeveelheid licht)</a:t>
            </a:r>
          </a:p>
          <a:p>
            <a:pPr indent="0">
              <a:buNone/>
            </a:pPr>
            <a:r>
              <a:rPr lang="nl-NL" dirty="0"/>
              <a:t>Kan je van groei ademhaling in principe bijna niet genoeg hebben.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Dat is immers de ademhaling die nodig is om groei (dus productie) te bereiken.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C70405-0761-4FAB-84D3-DCBB87DD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37" y="4905995"/>
            <a:ext cx="3499870" cy="17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ademhaling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43A190-C605-430D-A4F3-9CFEEE08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84" y="2001378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Een vuistregel is dat de vorming van vegetatieve delen van de plant ongeveer een derde aan groei ademhaling kost.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Dat wil zeggen: van 100 gram geassimileerde suikers kan de plant 70 gram blad (droog gewicht) maken, de rest gaat op aan ademhaling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0C26C8-2952-4665-8024-A71A3381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619" y="255733"/>
            <a:ext cx="3019425" cy="15144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B6E609-87FE-4C5B-AF21-08BE4C0E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619" y="4931109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ademhaling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43A190-C605-430D-A4F3-9CFEEE08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84" y="2001378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Een vuistregel is dat de vorming van vegetatieve delen van de plant ongeveer een derde aan groei ademhaling kost.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Dat wil zeggen: van 100 gram geassimileerde suikers kan de plant 70 gram blad (droog gewicht) maken, de rest gaat op aan ademhaling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0C26C8-2952-4665-8024-A71A3381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619" y="255733"/>
            <a:ext cx="3019425" cy="15144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B6E609-87FE-4C5B-AF21-08BE4C0E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619" y="4931109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1" y="472970"/>
            <a:ext cx="9036000" cy="1080000"/>
          </a:xfrm>
        </p:spPr>
        <p:txBody>
          <a:bodyPr>
            <a:normAutofit fontScale="90000"/>
          </a:bodyPr>
          <a:lstStyle/>
          <a:p>
            <a:r>
              <a:rPr lang="nl-NL" dirty="0"/>
              <a:t>Rekenvoorbeeld groei en onderhoudsademhaling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43A190-C605-430D-A4F3-9CFEEE08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84" y="2001378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In dit rekenvoorbeeld wordt er vanuit gegaan dat een volgroeit tomaten of rozen gewas in de zomer 4 keer zoveel assimileert als in de winter. (24 gram suikers per m2 in de zomer; 6 gram in de winter.)</a:t>
            </a:r>
          </a:p>
          <a:p>
            <a:pPr indent="0">
              <a:buNone/>
            </a:pPr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0C26C8-2952-4665-8024-A71A3381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619" y="255733"/>
            <a:ext cx="3019425" cy="15144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B6E609-87FE-4C5B-AF21-08BE4C0E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619" y="4931109"/>
            <a:ext cx="2828925" cy="16097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28D3720-CF84-DAE7-ADDE-8D9834E9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1" y="3845748"/>
            <a:ext cx="7533986" cy="22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4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7DCA2-3974-B1BF-A96B-7BC8D10F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61E9D-BFA9-3142-FC5D-8DCAA080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728000"/>
            <a:ext cx="8955238" cy="435133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Er worden 24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42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60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42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78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69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48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39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90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66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43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Verdeling van suikers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Bij tuinbouwgewassen gaat een  vast gedeelte van de geproduceerde suikers naar het oogstbare product.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Bij tomaten en komkommers is dat 2/3 van de suikers.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Paprika scoort iets lager omdat veel bevruchte bloemen niet uitgroeien.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Ook bij snijbloemen zoals rozen, gaat 2/3 van de suikers naar de oogstbare steel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1026" name="Picture 2" descr="Zoveel suikerklontjes krijgen we per dag binnen (en zo schadelijk is dat)">
            <a:extLst>
              <a:ext uri="{FF2B5EF4-FFF2-40B4-BE49-F238E27FC236}">
                <a16:creationId xmlns:a16="http://schemas.microsoft.com/office/drawing/2014/main" id="{1AA2F1A2-0DB9-4A05-8028-0079A286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88" y="4962182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Verdeling van suikers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Licht, temperatuur en CO2 hebben geen invloed op de verdeling van assimilaten.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Je kunt dus niet met de klimaatregeling de verdeling van assimilaten verbeteren.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Dat kan wel door (tros)snoei, en ook door de verbetering van zetting van de vrucht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C5440B-2A7D-4A87-A953-DBDB3C71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49" y="4455524"/>
            <a:ext cx="2833450" cy="21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Alle delen van de plant trekken om het hardst aan de beschikbare suikers.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Daarbij geldt: harder trekken levert meer op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Maar niet alle delen van de plant kunnen even hard trekken.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Ze hebben allemaal een verschillende “</a:t>
            </a:r>
            <a:r>
              <a:rPr lang="nl-NL" b="1" i="1" dirty="0" err="1"/>
              <a:t>sink</a:t>
            </a:r>
            <a:r>
              <a:rPr lang="nl-NL" dirty="0" err="1"/>
              <a:t>”sterkte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A75F4F-4F7C-43D0-9127-ACBBE82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213" y="5289614"/>
            <a:ext cx="4439448" cy="1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“</a:t>
            </a:r>
            <a:r>
              <a:rPr lang="nl-NL" b="1" i="1" dirty="0" err="1"/>
              <a:t>sink</a:t>
            </a:r>
            <a:r>
              <a:rPr lang="nl-NL" dirty="0"/>
              <a:t>” is het Engelse woord voor putje.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suikers stromen zogezegd naar het putje.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</a:t>
            </a:r>
            <a:r>
              <a:rPr lang="nl-NL" b="1" i="1" dirty="0" err="1"/>
              <a:t>sink</a:t>
            </a:r>
            <a:r>
              <a:rPr lang="nl-NL" dirty="0" err="1"/>
              <a:t>sterkte</a:t>
            </a:r>
            <a:r>
              <a:rPr lang="nl-NL" dirty="0"/>
              <a:t> van vruchten is het grootst, vooral de vruchten die halverwege hun ontwikkeling zitten.</a:t>
            </a:r>
          </a:p>
          <a:p>
            <a:pPr indent="0">
              <a:buNone/>
            </a:pPr>
            <a:endParaRPr lang="nl-NL" b="1" i="1" dirty="0"/>
          </a:p>
          <a:p>
            <a:pPr indent="0">
              <a:buNone/>
            </a:pPr>
            <a:r>
              <a:rPr lang="nl-NL" dirty="0"/>
              <a:t>Daarna</a:t>
            </a:r>
            <a:r>
              <a:rPr lang="nl-NL" b="1" i="1" dirty="0"/>
              <a:t> </a:t>
            </a:r>
            <a:r>
              <a:rPr lang="nl-NL" dirty="0"/>
              <a:t>komen jonge koppen en bloemen.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Oude bladeren kunnen nauwelijks de suikers naar zich toetrekken.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A377E6-42C4-4FFF-ABAC-710E388F2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256" y="465438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En tros tomaten heeft een </a:t>
            </a:r>
            <a:r>
              <a:rPr lang="nl-NL" dirty="0" err="1"/>
              <a:t>sinksterkte</a:t>
            </a:r>
            <a:r>
              <a:rPr lang="nl-NL" dirty="0"/>
              <a:t> van 3 en krijgt altijd 3 keer zoveel suikers dan een blad, dat een </a:t>
            </a:r>
            <a:r>
              <a:rPr lang="nl-NL" b="1" i="1" dirty="0" err="1"/>
              <a:t>sink</a:t>
            </a:r>
            <a:r>
              <a:rPr lang="nl-NL" dirty="0" err="1"/>
              <a:t>sterkte</a:t>
            </a:r>
            <a:r>
              <a:rPr lang="nl-NL" dirty="0"/>
              <a:t> van 1 heeft.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Deze verhouding blijft altijd gelijk, of er nu veel of weinig suikers zijn!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D5C3B8-349A-42CF-AB42-ADC1347D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045" y="4160818"/>
            <a:ext cx="3589151" cy="22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Van dit principe kan je gebruik maken.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Bij een onderzoek zijn jonge blaadjes van maximaal 3 cm verwijderd.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Hierdoor blijven er meer assimilaten over voor de vruchten en ook de overgebleven bladeren krijgen meer.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Zo kun je dus meer suikers naar de tros sturen.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Het werkt niet bij oud blad, want deze is al uitgegroeid en trekt nauwelijks suikers naar zich toe.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D5C3B8-349A-42CF-AB42-ADC1347D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00" y="285104"/>
            <a:ext cx="3589151" cy="22128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7E80D7D-B559-4229-9ADC-F956FC03A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514" y="3884103"/>
            <a:ext cx="2315386" cy="28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Het weghalen van jong blad (maximaal 3 cm)  is echter lastig en kost veel tijd en vakmanschap.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Weghalen van blad tast ook het assimilatie apparaat aan. Er moet ook genoeg blad overblijven.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Het bladoppervlakte-index de </a:t>
            </a:r>
            <a:r>
              <a:rPr lang="nl-NL" b="1" dirty="0"/>
              <a:t>LAI </a:t>
            </a:r>
            <a:r>
              <a:rPr lang="nl-NL" dirty="0"/>
              <a:t>(</a:t>
            </a:r>
            <a:r>
              <a:rPr lang="nl-NL" b="1" dirty="0" err="1"/>
              <a:t>leaf</a:t>
            </a:r>
            <a:r>
              <a:rPr lang="nl-NL" b="1" dirty="0"/>
              <a:t> area index</a:t>
            </a:r>
            <a:r>
              <a:rPr lang="nl-NL" dirty="0"/>
              <a:t>) moet op peil gehouden worden!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Bij testen steeg de productie met 3%!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Sommige cherrytomatentelers passen dit systeem al toe.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D5C3B8-349A-42CF-AB42-ADC1347D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00" y="285104"/>
            <a:ext cx="3589151" cy="22128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F9FE15-1E16-41A9-A90B-C977DFFD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355" y="3867324"/>
            <a:ext cx="2392934" cy="29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Assimilatenverdeling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Paprika’s komen in golven.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Nieuwe vruchten trekken veel assimilaten naar zich toe, waardoor boven in de kop vruchten aborteren.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Hierdoor zie je dat de productie van paprika’s een duidelijke golfbeweging heeft.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Het normale beeld is: een aantal bloemen zet vrucht; daarboven aborteert een aantal bloemen en daarboven vindt weer zetting plaats.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D711DD-47D5-4D54-B054-C53D06F2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2" r="2599"/>
          <a:stretch/>
        </p:blipFill>
        <p:spPr>
          <a:xfrm>
            <a:off x="8173038" y="417750"/>
            <a:ext cx="3167407" cy="18069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659830-A475-4293-BDA1-24802EC3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772" y="4668600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Assimilatenverdeling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Het probleem ontstaat doordat uitgroeiende vruchten een te sterke “</a:t>
            </a:r>
            <a:r>
              <a:rPr lang="nl-NL" b="1" i="1" dirty="0" err="1"/>
              <a:t>sink</a:t>
            </a:r>
            <a:r>
              <a:rPr lang="nl-NL" dirty="0"/>
              <a:t>” werking hebben.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Jonge vruchten trekken zo hard aan de assimilaten dat er voor de bloemen erboven niets meer overblijft.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Deze aborteren dan.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Op en later tijdstip in de uitgroei hebben de vruchten minder assimilaten nodig, en krijgen de bloemen weer een kans.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A60D9B-17EC-47EF-BA98-2AA32B2A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41" y="287431"/>
            <a:ext cx="4438273" cy="12680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C1BEF3-3F9F-4BF8-97BE-BA1D282E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114" y="4635827"/>
            <a:ext cx="2476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Prijstechnisch is het bij paprika’s interessant om in een andere vlucht (of golf) te zitten dan je collega paprika kweker.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Helaas is dit niet zo makkelijk. Veel maatregelingen gaan ten koste van de productie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172064-69B8-40CA-A5FB-3AC05BD9F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16" y="3756009"/>
            <a:ext cx="4236440" cy="29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Opmerkelijk is dat de komkommer niet zo’n golfbeweging kent, terwijl de </a:t>
            </a:r>
            <a:r>
              <a:rPr lang="nl-NL" b="1" i="1" dirty="0" err="1"/>
              <a:t>sink</a:t>
            </a:r>
            <a:r>
              <a:rPr lang="nl-NL" dirty="0" err="1"/>
              <a:t>werking</a:t>
            </a:r>
            <a:r>
              <a:rPr lang="nl-NL" dirty="0"/>
              <a:t> veel groter is dan bij paprika’s.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Dit komt door 2 oorzaken: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Komkommers hangen maar 3 weken aan de plant, (rode) paprika’s 8 weken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Komkommers hebben geen zaden. Zaden versterken de </a:t>
            </a:r>
            <a:r>
              <a:rPr lang="nl-NL" b="1" i="1" dirty="0" err="1"/>
              <a:t>sink</a:t>
            </a:r>
            <a:r>
              <a:rPr lang="nl-NL" dirty="0" err="1"/>
              <a:t>werking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C2BA22-4C67-4D7B-BD2E-40988266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707" y="4624472"/>
            <a:ext cx="2873307" cy="19792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DDE988-FC3E-4549-92E1-CF4FE8C2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707" y="366628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Assimilaten verdeling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9" y="1736389"/>
            <a:ext cx="8538829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Bij paprika’s gaat 65% van de assimilaten naar de vrucht.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Bij tomaten en komkommers gaat 70 % van de geproduceerde assimilaten naar de vruchten.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Als er geen zaden in de vrucht zitten, is de zetting regelmatiger en heb je minder golfbeweging bij de paprika’s.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vruchten worden dan wel kleiner,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ABD8DC-C55E-46F2-A190-7EF5E085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797" y="4465460"/>
            <a:ext cx="3193428" cy="20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0C6B0-867A-41E5-BEBB-4706291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Sinksterkte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8565-A60F-4138-B358-6D24516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3638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Er bestaan echter nog geen </a:t>
            </a:r>
            <a:r>
              <a:rPr lang="nl-NL" b="1" i="1" dirty="0" err="1"/>
              <a:t>parthenocarpe</a:t>
            </a:r>
            <a:r>
              <a:rPr lang="nl-NL" b="1" i="1" dirty="0"/>
              <a:t> </a:t>
            </a:r>
            <a:r>
              <a:rPr lang="nl-NL" dirty="0"/>
              <a:t>rassen.</a:t>
            </a:r>
          </a:p>
          <a:p>
            <a:pPr indent="0">
              <a:buNone/>
            </a:pPr>
            <a:r>
              <a:rPr lang="nl-NL" dirty="0"/>
              <a:t>Dit zijn rassen die zonder bestuiving zetten en dus zaadloze vruchten geven.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E06547-D9AB-41EE-803C-33FA0AED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" y="3240432"/>
            <a:ext cx="6500477" cy="2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A44AE-50C6-9A8D-DE24-E768205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B6B4F-9AED-09A8-D3FE-FF2295AF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9" y="1728000"/>
            <a:ext cx="9871743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Hier staan alle vragen van blok 1 verzameld. De antwoorden in </a:t>
            </a:r>
            <a:r>
              <a:rPr lang="nl-NL" u="sng" dirty="0">
                <a:solidFill>
                  <a:srgbClr val="FF0000"/>
                </a:solidFill>
              </a:rPr>
              <a:t>één</a:t>
            </a:r>
            <a:r>
              <a:rPr lang="nl-NL" dirty="0"/>
              <a:t> document </a:t>
            </a:r>
            <a:r>
              <a:rPr lang="nl-NL" u="sng" dirty="0">
                <a:solidFill>
                  <a:srgbClr val="FF0000"/>
                </a:solidFill>
              </a:rPr>
              <a:t>voor</a:t>
            </a:r>
            <a:r>
              <a:rPr lang="nl-NL" dirty="0"/>
              <a:t> de toets terugsturen naar </a:t>
            </a:r>
            <a:r>
              <a:rPr lang="nl-NL" dirty="0" err="1">
                <a:hlinkClick r:id="rId2"/>
              </a:rPr>
              <a:t>ghverbeek@zone.college</a:t>
            </a:r>
            <a:r>
              <a:rPr lang="nl-NL" dirty="0"/>
              <a:t>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Les 1 ademhaling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Op welke plek van het blad zitten de meeste huidmondjes?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Wat is de functie van huidmondjes?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Noem 3 planten met veel huidmondjes, 3 planten met gemiddeld huidmondjes en 3 planten met weinig huidmondjes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Noem ook de plekken waar deze planten oorspronkelijk voorkomen.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Waarom zijn huidmondjes voor planten belangrijk?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36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Blok 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0B07F8-683C-4464-ADBA-6155E907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1: huidmondjes</a:t>
            </a:r>
          </a:p>
          <a:p>
            <a:r>
              <a:rPr lang="nl-NL" dirty="0"/>
              <a:t>Les 2: fotosynthese</a:t>
            </a:r>
          </a:p>
          <a:p>
            <a:r>
              <a:rPr lang="nl-NL" dirty="0"/>
              <a:t>Les 3: fotosynthese</a:t>
            </a:r>
          </a:p>
          <a:p>
            <a:r>
              <a:rPr lang="nl-NL" dirty="0"/>
              <a:t>Les 4: vrij</a:t>
            </a:r>
          </a:p>
          <a:p>
            <a:r>
              <a:rPr lang="nl-NL" dirty="0"/>
              <a:t>Les 5: ademhaling</a:t>
            </a:r>
          </a:p>
          <a:p>
            <a:pPr marL="342900" indent="-342900"/>
            <a:r>
              <a:rPr lang="nl-NL" dirty="0"/>
              <a:t>Les 6: verdeling assimilaten</a:t>
            </a:r>
          </a:p>
          <a:p>
            <a:r>
              <a:rPr lang="nl-NL" dirty="0"/>
              <a:t>Herfstvakantie</a:t>
            </a:r>
          </a:p>
          <a:p>
            <a:r>
              <a:rPr lang="nl-NL" dirty="0"/>
              <a:t>Les 7: toets</a:t>
            </a:r>
          </a:p>
        </p:txBody>
      </p:sp>
    </p:spTree>
    <p:extLst>
      <p:ext uri="{BB962C8B-B14F-4D97-AF65-F5344CB8AC3E}">
        <p14:creationId xmlns:p14="http://schemas.microsoft.com/office/powerpoint/2010/main" val="130970151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A44AE-50C6-9A8D-DE24-E768205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B6B4F-9AED-09A8-D3FE-FF2295AF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9" y="1728000"/>
            <a:ext cx="9871743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Les 2 fotosynthese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Wat is fotosynthese?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Welke organismen voeren fotosynthese uit?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Welke twee belangrijke stoffen zijn vereist voor fotosynthese?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Wat is de functie van chlorofyl in fotosynthese?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Wat is het belangrijkste eindproduct van fotosynthese?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Welke rol speelt zonlicht in het proces van fotosynthese?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Wat zijn de voordelen van fotosynthese voor het milieu?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0" i="0" dirty="0">
                <a:effectLst/>
                <a:latin typeface="+mj-lt"/>
              </a:rPr>
              <a:t>Wat is het verband tussen fotosynthese en de zuurstofproductie?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NL" sz="2400" b="0" i="0" dirty="0">
                <a:effectLst/>
                <a:latin typeface="+mj-lt"/>
              </a:rPr>
              <a:t> Wat is het belangrijkste verschil tussen C3-, C4- en CAM-planten?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nl-NL" sz="2400" b="0" i="0" dirty="0">
                <a:effectLst/>
                <a:latin typeface="+mj-lt"/>
              </a:rPr>
              <a:t>Welke planten behoren tot de C3-groep?</a:t>
            </a:r>
          </a:p>
          <a:p>
            <a:pPr marL="342900" indent="-342900">
              <a:buFont typeface="+mj-lt"/>
              <a:buAutoNum type="arabicPeriod" startAt="9"/>
            </a:pPr>
            <a:endParaRPr lang="nl-NL" dirty="0">
              <a:latin typeface="+mj-lt"/>
            </a:endParaRPr>
          </a:p>
          <a:p>
            <a:pPr marL="342900" indent="-342900">
              <a:buFont typeface="+mj-lt"/>
              <a:buAutoNum type="arabicPeriod" startAt="9"/>
            </a:pPr>
            <a:endParaRPr lang="nl-NL" sz="2400" b="0" i="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+mj-lt"/>
            </a:endParaRPr>
          </a:p>
          <a:p>
            <a:pPr indent="0">
              <a:buNone/>
            </a:pPr>
            <a:endParaRPr lang="nl-NL" sz="2400" b="0" i="0" dirty="0">
              <a:effectLst/>
              <a:latin typeface="+mj-lt"/>
            </a:endParaRPr>
          </a:p>
          <a:p>
            <a:pPr indent="0">
              <a:buNone/>
            </a:pPr>
            <a:endParaRPr lang="nl-NL" sz="2400" b="0" i="0" dirty="0">
              <a:effectLst/>
              <a:latin typeface="+mj-lt"/>
            </a:endParaRPr>
          </a:p>
          <a:p>
            <a:pPr indent="0">
              <a:buNone/>
            </a:pPr>
            <a:endParaRPr lang="nl-NL" sz="2400" dirty="0">
              <a:latin typeface="+mj-lt"/>
            </a:endParaRP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453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00D9E-B33D-22B8-B91C-E9BC3B2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71221-3157-2742-1A63-5D631001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9" y="1745253"/>
            <a:ext cx="9569819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Les 2 niveau 4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nl-NL" sz="2400" b="0" i="0" dirty="0">
                <a:effectLst/>
                <a:latin typeface="+mj-lt"/>
              </a:rPr>
              <a:t>Welke aanpassingen hebben C4-planten ontwikkeld om efficiënter met CO2 om te gaan?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nl-NL" sz="2400" b="0" i="0" dirty="0">
                <a:effectLst/>
                <a:latin typeface="+mj-lt"/>
              </a:rPr>
              <a:t>Wat is het voordeel van CAM-fotosynthese voor planten die in     droge omstandigheden leven?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nl-NL" sz="2400" b="0" i="0" dirty="0">
                <a:effectLst/>
                <a:latin typeface="+mj-lt"/>
              </a:rPr>
              <a:t> Welke planten zijn typische voorbeelden van CAM-planten?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nl-NL" sz="2400" b="0" i="0" dirty="0">
                <a:effectLst/>
                <a:latin typeface="+mj-lt"/>
              </a:rPr>
              <a:t> Waarom hebben C4-planten vaak een betere groei en opbrengst dan C3-planten in warme klimaten?</a:t>
            </a:r>
            <a:br>
              <a:rPr lang="nl-NL" sz="2400" dirty="0">
                <a:latin typeface="+mj-lt"/>
              </a:rPr>
            </a:br>
            <a:endParaRPr lang="nl-NL" sz="2400" dirty="0">
              <a:latin typeface="+mj-lt"/>
            </a:endParaRP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700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00D9E-B33D-22B8-B91C-E9BC3B2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71221-3157-2742-1A63-5D631001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nl-NL" dirty="0"/>
              <a:t>Les 3 fotosynthese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gebeurt er tijdens de lichtreactie van fotosynthese?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pigmenten spelen een rol bij de lichtreactie?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gebeurt er met de opgevangen lichtenergie?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moleculen worden gebruikt om koolstofdioxide (CO2) om te zetten in glucose tijdens de donkerreactie?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Waar in de plantencel vindt de donkerreactie plaats?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energiedragers uit de lichtreactie worden gebruikt in de donkerreactie om glucose te produceren?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is het uiteindelijke product van de donkerreactie?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 molecuul wordt gesplitst tijdens de lichtreactie om zuurstof (O2) vrij te maken?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zijn fotosystemen en wat is hun rol in de lichtreactie?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gebeurt er met de energie die tijdens de lichtreactie wordt opgewekt?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rol spelen watermoleculen in de lichtreactie?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875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00D9E-B33D-22B8-B91C-E9BC3B2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71221-3157-2742-1A63-5D631001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Les 3  fotosynthese niveau 4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F1E42BF-D18B-6CA6-8A09-683F57168758}"/>
              </a:ext>
            </a:extLst>
          </p:cNvPr>
          <p:cNvSpPr txBox="1">
            <a:spLocks/>
          </p:cNvSpPr>
          <p:nvPr/>
        </p:nvSpPr>
        <p:spPr>
          <a:xfrm>
            <a:off x="756000" y="2267251"/>
            <a:ext cx="9036000" cy="4014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2"/>
            </a:pPr>
            <a:r>
              <a:rPr lang="nl-NL" dirty="0"/>
              <a:t>Welk molecuul wordt gesplitst tijdens de lichtreactie om zuurstof (O2) vrij te maken?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nl-NL" dirty="0"/>
              <a:t>Wat zijn fotosystemen en wat is hun rol in de lichtreactie?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nl-NL" dirty="0"/>
              <a:t>Wat gebeurt er met de energie die tijdens de lichtreactie wordt opgewekt?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nl-NL" dirty="0"/>
              <a:t>Welke rol spelen watermoleculen in de lichtreactie?</a:t>
            </a:r>
          </a:p>
          <a:p>
            <a:pPr marL="97200" indent="-457200">
              <a:buFont typeface="+mj-lt"/>
              <a:buAutoNum type="arabicPeriod" startAt="16"/>
            </a:pPr>
            <a:r>
              <a:rPr lang="nl-NL" dirty="0">
                <a:solidFill>
                  <a:srgbClr val="374151"/>
                </a:solidFill>
                <a:latin typeface="Söhne"/>
              </a:rPr>
              <a:t>Wat is de rol van ATP en NADPH in de donkerreactie?</a:t>
            </a:r>
          </a:p>
          <a:p>
            <a:pPr>
              <a:buFont typeface="+mj-lt"/>
              <a:buAutoNum type="arabicPeriod" startAt="16"/>
            </a:pPr>
            <a:r>
              <a:rPr lang="nl-NL" dirty="0">
                <a:solidFill>
                  <a:srgbClr val="374151"/>
                </a:solidFill>
                <a:latin typeface="Söhne"/>
              </a:rPr>
              <a:t>Hoe wordt glucose uiteindelijk geproduceerd in de donkerreactie?</a:t>
            </a:r>
          </a:p>
          <a:p>
            <a:pPr>
              <a:buFont typeface="+mj-lt"/>
              <a:buAutoNum type="arabicPeriod" startAt="16"/>
            </a:pPr>
            <a:r>
              <a:rPr lang="nl-NL" dirty="0">
                <a:solidFill>
                  <a:srgbClr val="374151"/>
                </a:solidFill>
                <a:latin typeface="Söhne"/>
              </a:rPr>
              <a:t>Waarom wordt de donkerreactie de "Calvin-cyclus" genoemd?</a:t>
            </a:r>
          </a:p>
          <a:p>
            <a:pPr indent="0">
              <a:buFont typeface="Arial" panose="020B0604020202020204" pitchFamily="34" charset="0"/>
              <a:buNone/>
            </a:pPr>
            <a:endParaRPr lang="nl-NL" dirty="0"/>
          </a:p>
          <a:p>
            <a:pPr marL="457200" indent="-457200">
              <a:buFont typeface="+mj-lt"/>
              <a:buAutoNum type="arabicPeriod" startAt="12"/>
            </a:pPr>
            <a:endParaRPr lang="nl-NL" dirty="0"/>
          </a:p>
          <a:p>
            <a:pPr marL="457200" indent="-457200">
              <a:buFont typeface="+mj-lt"/>
              <a:buAutoNum type="arabicPeriod" startAt="12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794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00D9E-B33D-22B8-B91C-E9BC3B2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71221-3157-2742-1A63-5D631001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Les 3 </a:t>
            </a:r>
            <a:r>
              <a:rPr lang="nl-NL" dirty="0" err="1"/>
              <a:t>fotofluorecentie</a:t>
            </a:r>
            <a:r>
              <a:rPr lang="nl-NL" dirty="0"/>
              <a:t> niveau 2-3</a:t>
            </a:r>
          </a:p>
          <a:p>
            <a:pPr indent="0">
              <a:buNone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61C5964-8069-0751-BD01-2F4497BA1C52}"/>
              </a:ext>
            </a:extLst>
          </p:cNvPr>
          <p:cNvSpPr txBox="1">
            <a:spLocks/>
          </p:cNvSpPr>
          <p:nvPr/>
        </p:nvSpPr>
        <p:spPr>
          <a:xfrm>
            <a:off x="756000" y="2130724"/>
            <a:ext cx="9188400" cy="410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dirty="0"/>
              <a:t>Welk molecuul wordt gesplitst tijdens de lichtreactie om zuurstof (O2) vrij te maken?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zijn fotosystemen en wat is hun rol in de lichtreactie?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gebeurt er met de energie die tijdens de lichtreactie wordt opgewekt?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rol spelen watermoleculen in de lichtreactie?</a:t>
            </a:r>
          </a:p>
          <a:p>
            <a:pPr marL="97200" indent="-457200">
              <a:buFont typeface="+mj-lt"/>
              <a:buAutoNum type="arabicPeriod" startAt="5"/>
            </a:pPr>
            <a:r>
              <a:rPr lang="nl-NL" dirty="0">
                <a:solidFill>
                  <a:srgbClr val="374151"/>
                </a:solidFill>
                <a:latin typeface="Söhne"/>
              </a:rPr>
              <a:t>Wat is de rol van ATP en NADPH in de donkerreactie?</a:t>
            </a:r>
          </a:p>
          <a:p>
            <a:pPr>
              <a:buFont typeface="+mj-lt"/>
              <a:buAutoNum type="arabicPeriod" startAt="5"/>
            </a:pPr>
            <a:r>
              <a:rPr lang="nl-NL" dirty="0">
                <a:solidFill>
                  <a:srgbClr val="374151"/>
                </a:solidFill>
                <a:latin typeface="Söhne"/>
              </a:rPr>
              <a:t>Hoe wordt glucose uiteindelijk geproduceerd in de donkerreactie?</a:t>
            </a:r>
          </a:p>
          <a:p>
            <a:pPr>
              <a:buFont typeface="+mj-lt"/>
              <a:buAutoNum type="arabicPeriod" startAt="5"/>
            </a:pPr>
            <a:r>
              <a:rPr lang="nl-NL" dirty="0">
                <a:solidFill>
                  <a:srgbClr val="374151"/>
                </a:solidFill>
                <a:latin typeface="Söhne"/>
              </a:rPr>
              <a:t>Waarom wordt de donkerreactie de "Calvin-cyclus" genoemd?</a:t>
            </a:r>
          </a:p>
          <a:p>
            <a:pPr indent="0">
              <a:buFont typeface="Arial" panose="020B0604020202020204" pitchFamily="34" charset="0"/>
              <a:buNone/>
            </a:pPr>
            <a:endParaRPr lang="nl-NL" dirty="0"/>
          </a:p>
          <a:p>
            <a:pPr marL="457200" indent="-457200">
              <a:buFont typeface="+mj-lt"/>
              <a:buAutoNum type="arabicPeriod" startAt="12"/>
            </a:pPr>
            <a:endParaRPr lang="nl-NL" dirty="0"/>
          </a:p>
          <a:p>
            <a:pPr marL="457200" indent="-457200">
              <a:buFont typeface="+mj-lt"/>
              <a:buAutoNum type="arabicPeriod" startAt="12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475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00D9E-B33D-22B8-B91C-E9BC3B2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71221-3157-2742-1A63-5D631001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nl-NL" dirty="0"/>
              <a:t>Les 3 </a:t>
            </a:r>
            <a:r>
              <a:rPr lang="nl-NL" dirty="0" err="1"/>
              <a:t>fotofluorecentie</a:t>
            </a:r>
            <a:r>
              <a:rPr lang="nl-NL" dirty="0"/>
              <a:t> niveau 4</a:t>
            </a:r>
          </a:p>
          <a:p>
            <a:pPr indent="0">
              <a:buNone/>
            </a:pPr>
            <a:endParaRPr lang="nl-NL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is fotofluorescentie bij planten en hoe werkt het?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Welke rol speelt fotofluorescentie in de fotosynthese van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Hoe kan fotofluorescentie worden gemeten en gevisualiseerd in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de mogelijke toepassingen van fotofluorescentie</a:t>
            </a:r>
            <a:b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de plantkunde en landbouw?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Hoe kan fotofluorescentie worden gebruikt om de gezondheid</a:t>
            </a:r>
            <a:b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stressniveaus van planten te beoordelen?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enkele factoren die de fotofluorescentie van planten kunnen beïnvloeden?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b="0" i="0" dirty="0">
                <a:solidFill>
                  <a:srgbClr val="3741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Hoe kan fotofluorescentie worden toegepast bij het monitoren van de effecten van milieuverontreiniging op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altLang="nl-NL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nl-NL" b="0" i="0" dirty="0">
                <a:solidFill>
                  <a:srgbClr val="3741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oe verschilt fotofluorescentie tussen verschillende delen van een plant, </a:t>
            </a:r>
            <a:br>
              <a:rPr lang="nl-NL" b="0" i="0" dirty="0">
                <a:solidFill>
                  <a:srgbClr val="3741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b="0" i="0" dirty="0">
                <a:solidFill>
                  <a:srgbClr val="3741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zoals bladeren, stengels en wortels?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99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00D9E-B33D-22B8-B91C-E9BC3B2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71221-3157-2742-1A63-5D631001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Les 4 ademhaling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dirty="0"/>
              <a:t>Wat is onderhoudsademhaling bij planten?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dirty="0"/>
              <a:t>Wat is het verschil tussen fotosynthese en onderhoudsademhaling bij planten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dirty="0"/>
              <a:t>Waarom hebben planten onderhoudsademhaling nodig?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dirty="0"/>
              <a:t>Wat gebeurt er met de geproduceerde koolstofdioxide tijdens onderhoudsademhaling bij planten?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dirty="0"/>
              <a:t>Welke factoren beïnvloeden de snelheid van onderhoudsademhaling bij planten?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dirty="0"/>
              <a:t>Kunnen planten onderhoudsademhaling uitvoeren in het donker?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dirty="0"/>
              <a:t>Hoe vindt de ademhaling plaats bij planten en wat is het belang ervan voor hun groei?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nl-NL" sz="2400" dirty="0"/>
          </a:p>
          <a:p>
            <a:pPr indent="0">
              <a:buNone/>
            </a:pPr>
            <a:endParaRPr lang="nl-NL" dirty="0"/>
          </a:p>
          <a:p>
            <a:pPr marL="342900" indent="-34290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931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00D9E-B33D-22B8-B91C-E9BC3B27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71221-3157-2742-1A63-5D631001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Wat zijn huidmondjes en welke rol spelen ze bij de ademhaling van planten?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Wat zijn de belangrijkste gassen die betrokken zijn bij de ademhaling van planten en hoe verschillen ze van die bij dieren?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Hoe draagt fotosynthese bij aan de groei van planten,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Wat zijn enkele factoren die de ademhalingssnelheid van planten beïnvloeden?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Wat is het verband tussen de ademhaling van planten en de opname van voedingsstoffen uit de bodem?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Hoe beïnvloeden omgevingsfactoren zoals temperatuur en licht de groei en ademhaling van planten?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Kun je uitleggen hoe planten 's nachts ademen en hoe dit verschilt van hun ademhaling overdag?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nl-NL" sz="2400" dirty="0"/>
              <a:t>Welke rol spelen verschillende delen van een plant, zoals bladeren, stengels en wortels, bij de ademhaling en groei van de plant?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297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7DCA2-3974-B1BF-A96B-7BC8D10F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vragen verzameld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61E9D-BFA9-3142-FC5D-8DCAA080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728000"/>
            <a:ext cx="8955238" cy="4351338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nl-NL" dirty="0"/>
              <a:t>Les 5 verdeling assimilaten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24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42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60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42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78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69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48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39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90 gram suikers aangemaakt, onderhoudsademhaling is 3 gram, hoeveel gram suikers is nodig voor de groei ademhaling?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Er worden 66 gram suikers aangemaakt, onderhoudsademhaling is 3 gram, hoeveel gram suikers blijven over voor de groei?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105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Les 6 verdeling assimilaten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0B07F8-683C-4464-ADBA-6155E907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Herhaling fotosynthese</a:t>
            </a:r>
          </a:p>
          <a:p>
            <a:r>
              <a:rPr lang="nl-NL" dirty="0"/>
              <a:t>Herhaling ademhaling</a:t>
            </a:r>
          </a:p>
          <a:p>
            <a:r>
              <a:rPr lang="nl-NL" dirty="0"/>
              <a:t>Verdeling van suikers</a:t>
            </a:r>
          </a:p>
          <a:p>
            <a:r>
              <a:rPr lang="nl-NL" dirty="0" err="1"/>
              <a:t>Sink</a:t>
            </a:r>
            <a:r>
              <a:rPr lang="nl-NL" dirty="0"/>
              <a:t> sterkte</a:t>
            </a:r>
          </a:p>
          <a:p>
            <a:r>
              <a:rPr lang="nl-NL" dirty="0"/>
              <a:t>Assimilatenverdeling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5414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Lichtreactie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61F05F15-0773-48A8-87A8-32C10B3DF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224" y="1952177"/>
            <a:ext cx="7443674" cy="4644342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A2A17A68-B759-964E-7271-FEC8FBEA99CE}"/>
              </a:ext>
            </a:extLst>
          </p:cNvPr>
          <p:cNvSpPr/>
          <p:nvPr/>
        </p:nvSpPr>
        <p:spPr>
          <a:xfrm>
            <a:off x="2295330" y="4711960"/>
            <a:ext cx="1026367" cy="485191"/>
          </a:xfrm>
          <a:prstGeom prst="ellipse">
            <a:avLst/>
          </a:prstGeom>
          <a:solidFill>
            <a:srgbClr val="E7E7DF"/>
          </a:solidFill>
          <a:ln>
            <a:solidFill>
              <a:srgbClr val="E7E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E7E7DF"/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4729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Donkerreactie (Calvincyclus)</a:t>
            </a:r>
            <a:endParaRPr lang="nl-NL" altLang="nl-NL" b="1" dirty="0"/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0FE21851-1178-4A17-910C-1D1F65E84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971" y="1692802"/>
            <a:ext cx="6651625" cy="4415072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35A2A234-1792-06FF-A09C-92C189DD9AE6}"/>
              </a:ext>
            </a:extLst>
          </p:cNvPr>
          <p:cNvSpPr/>
          <p:nvPr/>
        </p:nvSpPr>
        <p:spPr>
          <a:xfrm>
            <a:off x="1782147" y="4320073"/>
            <a:ext cx="961053" cy="466531"/>
          </a:xfrm>
          <a:prstGeom prst="ellipse">
            <a:avLst/>
          </a:prstGeom>
          <a:solidFill>
            <a:srgbClr val="E7E7DF"/>
          </a:solidFill>
          <a:ln>
            <a:solidFill>
              <a:srgbClr val="E7E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66187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ademhaling?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43A190-C605-430D-A4F3-9CFEEE08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83" y="2001378"/>
            <a:ext cx="8013971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Een plant maakt bij de fotosynthese (=assimilatie) suikers uit CO2 en water.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Bij de ademhaling wordt een deel van die suikers verbrand  om energie voor de plant beschikbaar te krijgen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Daarbij komt CO2 vrij, ademhaling is dus eigenlijk het omgekeerde van fotosynthese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DB1E33-71AD-4EBA-ACB4-8D71AB5B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48" y="255825"/>
            <a:ext cx="3813882" cy="16345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A59FFF-1E39-4D0E-86FE-FC754D336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355" y="4496958"/>
            <a:ext cx="3267076" cy="22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soorten ademhaling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DE1967D-D9C6-467A-9B42-661B8C80BE83}"/>
              </a:ext>
            </a:extLst>
          </p:cNvPr>
          <p:cNvSpPr txBox="1"/>
          <p:nvPr/>
        </p:nvSpPr>
        <p:spPr>
          <a:xfrm>
            <a:off x="867266" y="1656000"/>
            <a:ext cx="8163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Ademhaling bestaat uit 2 delen: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Onderhoudsademhaling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Groei ademhaling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Om groei (dus productie) te bereiken, is altijd ademhaling nodig!</a:t>
            </a:r>
          </a:p>
          <a:p>
            <a:endParaRPr lang="nl-NL" sz="2400" dirty="0"/>
          </a:p>
          <a:p>
            <a:r>
              <a:rPr lang="nl-NL" sz="2400" dirty="0"/>
              <a:t>Dit betekent dus dat een deel van de suikers die de plant produceert in de fotosynthese gebruikt wordt voor de groei!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BC18ED-2B2F-4001-8555-F06F9CB8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121" y="185463"/>
            <a:ext cx="3332969" cy="24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7CDC-FD6E-4BA9-AC0C-E5C5F468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Onderhoudsademhaling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43A190-C605-430D-A4F3-9CFEEE08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84" y="2001378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De onderhoudsademhaling dient om de plant in leven te houden.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Er zijn veel processen, die energie kosten, die continu op gang gehouden moeten worden.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Ook moet de plant geregeld iets vervangen. Enzymen gaan bijvoorbeeld niet eindeloos mee. Als er nieuwe enzymen moeten komen kost dit energie.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Deze energie komt uit de onderhoudsademhaling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A35636-6C1A-493F-91AF-DED73A0A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498" y="4638326"/>
            <a:ext cx="3160858" cy="21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A19EB-BADE-474A-91BD-35E5F319F469}">
  <ds:schemaRefs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1740</TotalTime>
  <Words>2433</Words>
  <Application>Microsoft Office PowerPoint</Application>
  <PresentationFormat>Breedbeeld</PresentationFormat>
  <Paragraphs>319</Paragraphs>
  <Slides>39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Söhne</vt:lpstr>
      <vt:lpstr>Kantoorthema</vt:lpstr>
      <vt:lpstr>PowerPoint-presentatie</vt:lpstr>
      <vt:lpstr>Aftrap</vt:lpstr>
      <vt:lpstr>Blok 1</vt:lpstr>
      <vt:lpstr>Les 6 verdeling assimilaten</vt:lpstr>
      <vt:lpstr>Lichtreactie</vt:lpstr>
      <vt:lpstr>Donkerreactie (Calvincyclus)</vt:lpstr>
      <vt:lpstr>Wat is ademhaling?</vt:lpstr>
      <vt:lpstr>2 soorten ademhaling</vt:lpstr>
      <vt:lpstr>Onderhoudsademhaling</vt:lpstr>
      <vt:lpstr>Onderhoudsademhaling</vt:lpstr>
      <vt:lpstr>Groei ademhaling</vt:lpstr>
      <vt:lpstr>Groei ademhaling</vt:lpstr>
      <vt:lpstr>Groei ademhaling</vt:lpstr>
      <vt:lpstr>Rekenvoorbeeld groei en onderhoudsademhaling</vt:lpstr>
      <vt:lpstr>Vragen</vt:lpstr>
      <vt:lpstr>Verdeling van suikers</vt:lpstr>
      <vt:lpstr>Verdeling van suikers</vt:lpstr>
      <vt:lpstr>Sinksterkte</vt:lpstr>
      <vt:lpstr>Sinksterkte</vt:lpstr>
      <vt:lpstr>Sinksterkte</vt:lpstr>
      <vt:lpstr>Sinksterkte</vt:lpstr>
      <vt:lpstr>Sinksterkte</vt:lpstr>
      <vt:lpstr>Assimilatenverdeling</vt:lpstr>
      <vt:lpstr>Assimilatenverdeling</vt:lpstr>
      <vt:lpstr>Sinksterkte</vt:lpstr>
      <vt:lpstr>Sinksterkte</vt:lpstr>
      <vt:lpstr>Assimilaten verdeling</vt:lpstr>
      <vt:lpstr>Sinksterkte</vt:lpstr>
      <vt:lpstr>Alle vragen verzameld</vt:lpstr>
      <vt:lpstr>Alle vragen verzameld</vt:lpstr>
      <vt:lpstr>Alle vragen verzameld</vt:lpstr>
      <vt:lpstr>Alle vragen verzameld</vt:lpstr>
      <vt:lpstr>Alle vragen verzameld</vt:lpstr>
      <vt:lpstr>Alle vragen verzameld</vt:lpstr>
      <vt:lpstr>Alle vragen verzameld</vt:lpstr>
      <vt:lpstr>Alle vragen verzameld</vt:lpstr>
      <vt:lpstr>Alle vragen verzameld</vt:lpstr>
      <vt:lpstr>Alle vragen verzameld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190</cp:revision>
  <dcterms:created xsi:type="dcterms:W3CDTF">2020-11-10T08:38:03Z</dcterms:created>
  <dcterms:modified xsi:type="dcterms:W3CDTF">2023-10-16T08:06:05Z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